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Ballard Maj Daniel 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833" autoAdjust="0"/>
  </p:normalViewPr>
  <p:slideViewPr>
    <p:cSldViewPr>
      <p:cViewPr varScale="1">
        <p:scale>
          <a:sx n="104" d="100"/>
          <a:sy n="104" d="100"/>
        </p:scale>
        <p:origin x="11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918" y="1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/>
          <a:lstStyle>
            <a:lvl1pPr algn="r">
              <a:defRPr sz="1200"/>
            </a:lvl1pPr>
          </a:lstStyle>
          <a:p>
            <a:fld id="{F602DC98-46D4-4AC3-83E1-457A5DFC0DF4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57932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918" y="8757932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 anchor="b"/>
          <a:lstStyle>
            <a:lvl1pPr algn="r">
              <a:defRPr sz="1200"/>
            </a:lvl1pPr>
          </a:lstStyle>
          <a:p>
            <a:fld id="{D8DCDF8E-31BE-426C-8BCB-72C9E9906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75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7" y="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/>
          <a:lstStyle>
            <a:lvl1pPr algn="r">
              <a:defRPr sz="1200"/>
            </a:lvl1pPr>
          </a:lstStyle>
          <a:p>
            <a:fld id="{7D921CAF-2726-4B62-8D9D-5AF8F4BEA1D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9" tIns="46149" rIns="92299" bIns="461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299" tIns="46149" rIns="92299" bIns="461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7" y="875759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 anchor="b"/>
          <a:lstStyle>
            <a:lvl1pPr algn="r">
              <a:defRPr sz="1200"/>
            </a:lvl1pPr>
          </a:lstStyle>
          <a:p>
            <a:fld id="{849408D4-2F2D-40BD-B57C-656AE4AF8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4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6AD7-9C1E-4F26-B540-821F27099AB4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6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1F29F-C85C-47E8-BF9D-2C2F9FE133BB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2D9D-642A-488F-88E5-4CCA923C2A88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1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4953-06D9-47F4-834A-D00020229833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B0CD-31BD-44AA-9912-9D2FB6DE0580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1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DE6E-3511-4D89-B5EE-F1567FEFAA9D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DB9-58F3-4056-ADD5-7EFCDBDDE303}" type="datetime1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708A-8A05-492A-A1CE-A98B0953C1E0}" type="datetime1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4255-F9C1-48B3-A0EE-53B3CAB874A4}" type="datetime1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8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B1E2-6770-4E88-BCB9-E8CCF2A800CF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05B4-2EE0-4349-90B0-E699B40E952A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5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304F9-7267-44E1-BC64-9D9486C300E3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8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447"/>
            <a:ext cx="8686800" cy="6248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400" b="1" dirty="0" smtClean="0"/>
              <a:t>“No Bystanders” </a:t>
            </a:r>
            <a:r>
              <a:rPr lang="en-US" sz="1400" b="1" dirty="0"/>
              <a:t>Tactical Decision Game (TDG) </a:t>
            </a:r>
            <a:r>
              <a:rPr lang="en-US" sz="1400" b="1" dirty="0" smtClean="0"/>
              <a:t>PMV-2</a:t>
            </a:r>
          </a:p>
          <a:p>
            <a:pPr marL="0" indent="0" algn="ctr">
              <a:buNone/>
            </a:pPr>
            <a:r>
              <a:rPr lang="en-US" sz="1400" b="1" dirty="0"/>
              <a:t>Resources and References</a:t>
            </a:r>
            <a:endParaRPr lang="en-US" sz="1400" dirty="0"/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400" b="1" dirty="0" smtClean="0"/>
              <a:t>Resources: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en-US" sz="1400" dirty="0" smtClean="0"/>
              <a:t>Chain of Command</a:t>
            </a:r>
          </a:p>
          <a:p>
            <a:r>
              <a:rPr lang="en-US" sz="1400" dirty="0" smtClean="0"/>
              <a:t>Unit Motorcycle Mentorship Program (MMP)</a:t>
            </a:r>
          </a:p>
          <a:p>
            <a:r>
              <a:rPr lang="en-US" sz="1400" dirty="0" smtClean="0"/>
              <a:t>Basic and Advanced Motorcycle Training:</a:t>
            </a:r>
          </a:p>
          <a:p>
            <a:pPr lvl="1"/>
            <a:r>
              <a:rPr lang="en-US" sz="1400" i="1" dirty="0" smtClean="0"/>
              <a:t>www.navymotorcyclerider.com</a:t>
            </a:r>
          </a:p>
          <a:p>
            <a:r>
              <a:rPr lang="en-US" sz="1400" dirty="0" smtClean="0"/>
              <a:t>II MEF Safety Division SharePoint Site</a:t>
            </a:r>
          </a:p>
          <a:p>
            <a:pPr lvl="1"/>
            <a:r>
              <a:rPr lang="en-US" sz="1400" i="1" dirty="0" smtClean="0"/>
              <a:t>https://eis.usmc.mil/sites/IIMEF/G10/sitepages/safety.aspx</a:t>
            </a:r>
            <a:endParaRPr lang="en-US" sz="1400" i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b="1" dirty="0" smtClean="0"/>
              <a:t>References:</a:t>
            </a:r>
            <a:endParaRPr lang="en-US" sz="1400" b="1" dirty="0"/>
          </a:p>
          <a:p>
            <a:pPr>
              <a:lnSpc>
                <a:spcPct val="150000"/>
              </a:lnSpc>
            </a:pPr>
            <a:r>
              <a:rPr lang="en-US" sz="1400" dirty="0" err="1" smtClean="0"/>
              <a:t>MCO</a:t>
            </a:r>
            <a:r>
              <a:rPr lang="en-US" sz="1400" dirty="0" smtClean="0"/>
              <a:t> 3500.27C:  Risk Management</a:t>
            </a:r>
          </a:p>
          <a:p>
            <a:r>
              <a:rPr lang="en-US" sz="1400" dirty="0" err="1" smtClean="0"/>
              <a:t>MCO</a:t>
            </a:r>
            <a:r>
              <a:rPr lang="en-US" sz="1400" dirty="0" smtClean="0"/>
              <a:t> 5100.19F:  Marine Corps Traffic Safety Program (</a:t>
            </a:r>
            <a:r>
              <a:rPr lang="en-US" sz="1400" dirty="0" err="1" smtClean="0"/>
              <a:t>DRIVESAFE</a:t>
            </a:r>
            <a:r>
              <a:rPr lang="en-US" sz="1400" dirty="0" smtClean="0"/>
              <a:t>)</a:t>
            </a: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22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12519</TotalTime>
  <Words>61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elizabeth.johnson</dc:creator>
  <cp:lastModifiedBy>Bateman GySgt Phillip M</cp:lastModifiedBy>
  <cp:revision>215</cp:revision>
  <cp:lastPrinted>2019-03-20T11:50:39Z</cp:lastPrinted>
  <dcterms:created xsi:type="dcterms:W3CDTF">2014-06-25T15:35:49Z</dcterms:created>
  <dcterms:modified xsi:type="dcterms:W3CDTF">2019-09-18T17:52:06Z</dcterms:modified>
</cp:coreProperties>
</file>